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56" r:id="rId5"/>
    <p:sldId id="266" r:id="rId6"/>
    <p:sldId id="267" r:id="rId7"/>
    <p:sldId id="259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kna.ru/projects/mosaic/viewdoc.phtml?lng=&amp;id=1194" TargetMode="External"/><Relationship Id="rId2" Type="http://schemas.openxmlformats.org/officeDocument/2006/relationships/hyperlink" Target="http://www.rkna.ru/exhibitions/progulka/map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15110" cy="3567122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Выполнил Александр Соколов,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4А </a:t>
            </a:r>
            <a:r>
              <a:rPr lang="ru-RU" dirty="0" err="1" smtClean="0">
                <a:solidFill>
                  <a:schemeClr val="tx1"/>
                </a:solidFill>
              </a:rPr>
              <a:t>кл</a:t>
            </a:r>
            <a:r>
              <a:rPr lang="ru-RU" dirty="0" smtClean="0">
                <a:solidFill>
                  <a:schemeClr val="tx1"/>
                </a:solidFill>
              </a:rPr>
              <a:t>., МОУ «Лицей №40»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Петрозаводска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9"/>
            <a:ext cx="7743852" cy="2071701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В. Г. Бенедиктов  и Карелия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72264" y="2714620"/>
            <a:ext cx="1984248" cy="31432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200" dirty="0" smtClean="0"/>
              <a:t>Здание  губернского правления (рисунок 18-го в.)</a:t>
            </a:r>
            <a:endParaRPr lang="ru-RU" sz="2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5429264"/>
            <a:ext cx="19812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Владимир </a:t>
            </a:r>
            <a:br>
              <a:rPr lang="ru-RU" dirty="0" smtClean="0"/>
            </a:br>
            <a:r>
              <a:rPr lang="ru-RU" dirty="0" smtClean="0"/>
              <a:t>Григорьевич Бенедиктов </a:t>
            </a:r>
            <a:br>
              <a:rPr lang="ru-RU" dirty="0" smtClean="0"/>
            </a:br>
            <a:r>
              <a:rPr lang="ru-RU" dirty="0" smtClean="0"/>
              <a:t>(1807-1873)</a:t>
            </a:r>
            <a:endParaRPr lang="ru-RU" dirty="0"/>
          </a:p>
        </p:txBody>
      </p:sp>
      <p:pic>
        <p:nvPicPr>
          <p:cNvPr id="5" name="Picture 3" descr="1Benedik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3559879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14422"/>
            <a:ext cx="4286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Здание </a:t>
            </a:r>
            <a:r>
              <a:rPr lang="ru-RU" sz="2000" dirty="0" err="1" smtClean="0"/>
              <a:t>Олонецкой</a:t>
            </a:r>
            <a:r>
              <a:rPr lang="ru-RU" sz="2000" dirty="0" smtClean="0"/>
              <a:t> мужской губернской гимназии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19" descr="http://library.petrsu.ru/collections/red/il1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00793"/>
            <a:ext cx="6248400" cy="42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3" descr="http://www.rkna.ru/exhibitions/progulka/media/img/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-3978000"/>
            <a:ext cx="13159730" cy="10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10" descr="&amp;Pcy;&amp;iecy;&amp;tcy;&amp;rcy;&amp;ocy;&amp;zcy;&amp;acy;&amp;vcy;&amp;ocy;&amp;dcy;&amp;scy;&amp;kcy; - &amp;Scy;&amp;ocy;&amp;bcy;&amp;ocy;&amp;rcy;&amp;ncy;&amp;acy;&amp;yacy; &amp;pcy;&amp;lcy;&amp;ocy;&amp;shchcy;&amp;acy;&amp;d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6727839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22" descr="http://cs417928.vk.me/v417928542/720/zA3cUKUpP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652"/>
            <a:ext cx="484143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402080"/>
          <a:ext cx="6077585" cy="4876800"/>
        </p:xfrm>
        <a:graphic>
          <a:graphicData uri="http://schemas.openxmlformats.org/drawingml/2006/table">
            <a:tbl>
              <a:tblPr/>
              <a:tblGrid>
                <a:gridCol w="1329055"/>
                <a:gridCol w="474853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Стихотворение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Пейзажные образы, собственные имена, связанные с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карельским 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  <a:cs typeface="Times New Roman"/>
                        </a:rPr>
                        <a:t>краем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«Утес»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«мрачный, суровый утес»; «валы волн»; «исполин с косматой главой»; «дик и угрюм», «могуч он»; «твердыня гранита»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«Озеро»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«край дикий»; «волны»; «разгульные, шумные воды»; «кудрявая скала»; озеро «в благодатной, святой тишине», «в бушеванье угрюмом»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«Горячий источник»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«из подземелий» «водный ключ»; «сокрытое гарнило живую влагу вскипятило»; «гость горячий к нам из двери вырвался гранитной»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«Порыв»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«раздолье 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Карелии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дикой»; «озеро бурное»; «угрюмый лес»; у деревьев «слезы смоляные» катятся «живым янтарем из-под темной коры»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«К товарищам детства»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«край, где природа свой лик величавый венчает суровым сосновым венцом»; «столетий дубравы» под снегом и льдом; «свинцовое небо»; «рассевшийся камень, прохваченный мхом»; «разинутая пасть провала»; севера угол суровый»; «ревет водопад»;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Державин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Петр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Кивач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1. Образы карельской природы в поэзии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Г. </a:t>
            </a:r>
            <a:r>
              <a:rPr kumimoji="0" lang="ru-RU" sz="1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Бенедиктова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Бенедиктов В. Г. Стихотворения. М., 1991.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Русские писатели: биобиблиографический словарь: в 2-х ч. М., 1990. Ч. 1. С. 91.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Улицы и площади старого Петрозаводска. Петрозаводск, 2003.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http://www.rkna.ru/exhibitions/progulka/map.html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http://rkna.ru/projects/mosaic/viewdoc.phtml?lng=&amp;id=1194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Использованные  источники информации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Соколов Александр, ученик 4А класса, 10 лет.</a:t>
            </a:r>
          </a:p>
          <a:p>
            <a:r>
              <a:rPr lang="ru-RU" dirty="0" smtClean="0"/>
              <a:t>Руководители– </a:t>
            </a:r>
          </a:p>
          <a:p>
            <a:pPr>
              <a:buNone/>
            </a:pPr>
            <a:r>
              <a:rPr lang="ru-RU" dirty="0" smtClean="0"/>
              <a:t>классный руководитель 4А класса МОУ Лицей №40 Любовь Александровна Седых</a:t>
            </a:r>
          </a:p>
          <a:p>
            <a:pPr>
              <a:buNone/>
            </a:pPr>
            <a:r>
              <a:rPr lang="ru-RU" dirty="0" smtClean="0"/>
              <a:t> (</a:t>
            </a:r>
            <a:r>
              <a:rPr lang="ru-RU" dirty="0" err="1" smtClean="0"/>
              <a:t>моб</a:t>
            </a:r>
            <a:r>
              <a:rPr lang="ru-RU" dirty="0" smtClean="0"/>
              <a:t>. тел.: +79637474188);</a:t>
            </a:r>
          </a:p>
          <a:p>
            <a:pPr>
              <a:buNone/>
            </a:pPr>
            <a:r>
              <a:rPr lang="ru-RU" dirty="0" smtClean="0"/>
              <a:t>проф. кафедры русского языка </a:t>
            </a:r>
            <a:r>
              <a:rPr lang="ru-RU" dirty="0" err="1" smtClean="0"/>
              <a:t>ПетрГУ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Патроева</a:t>
            </a:r>
            <a:r>
              <a:rPr lang="ru-RU" dirty="0" smtClean="0"/>
              <a:t> Наталья Викторовна (мама; </a:t>
            </a:r>
            <a:r>
              <a:rPr lang="ru-RU" dirty="0" err="1" smtClean="0"/>
              <a:t>моб</a:t>
            </a:r>
            <a:r>
              <a:rPr lang="ru-RU" dirty="0" smtClean="0"/>
              <a:t>. тел.: +79110517091)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Информация о создателях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537ACE6487AF34BB535D83A78BD6E51" ma:contentTypeVersion="0" ma:contentTypeDescription="Создание документа." ma:contentTypeScope="" ma:versionID="5117ba6080721995131d4207ad133fa0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4B4B6-F17A-446C-81AA-829844CED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4043508-447D-4BE9-9B25-071FCA95864F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02C23CB-CC4B-4DE4-B86F-95F7CE51B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356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В. Г. Бенедиктов  и Карелия</vt:lpstr>
      <vt:lpstr>Владимир  Григорьевич Бенедиктов  (1807-1873)</vt:lpstr>
      <vt:lpstr>Слайд 3</vt:lpstr>
      <vt:lpstr>Слайд 4</vt:lpstr>
      <vt:lpstr>Слайд 5</vt:lpstr>
      <vt:lpstr>Использованные  источники информации </vt:lpstr>
      <vt:lpstr>Информация о создателях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Г. Бенедиктов  и Карелия</dc:title>
  <dc:creator>Администратор</dc:creator>
  <cp:lastModifiedBy>teacher4</cp:lastModifiedBy>
  <cp:revision>16</cp:revision>
  <dcterms:created xsi:type="dcterms:W3CDTF">2014-01-19T14:27:07Z</dcterms:created>
  <dcterms:modified xsi:type="dcterms:W3CDTF">2014-02-08T07:33:44Z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0x0101007537ACE6487AF34BB535D83A78BD6E51</vt:lpwstr>
  </property>
</Properties>
</file>